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82" r:id="rId18"/>
    <p:sldId id="272" r:id="rId19"/>
    <p:sldId id="275" r:id="rId20"/>
    <p:sldId id="273" r:id="rId21"/>
    <p:sldId id="274" r:id="rId22"/>
    <p:sldId id="276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PERSONAL EFFECTIVENESS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gerian" pitchFamily="82" charset="0"/>
              </a:rPr>
              <a:t>MAKING USE OF ALL PERSONAL RESOURCES AT ONE’S DISPOSAL TO ENABLE ONE TO ACHIEVE LIFE GOALS</a:t>
            </a:r>
          </a:p>
          <a:p>
            <a:endParaRPr lang="en-US" sz="2600" dirty="0" smtClean="0">
              <a:latin typeface="Algerian" pitchFamily="82" charset="0"/>
            </a:endParaRPr>
          </a:p>
          <a:p>
            <a:pPr algn="l"/>
            <a:r>
              <a:rPr lang="en-US" sz="2600" u="sng" dirty="0" smtClean="0">
                <a:latin typeface="Algerian" pitchFamily="82" charset="0"/>
              </a:rPr>
              <a:t>FEATURES...</a:t>
            </a:r>
          </a:p>
          <a:p>
            <a:r>
              <a:rPr lang="en-US" sz="2600" dirty="0" smtClean="0">
                <a:latin typeface="Algerian" pitchFamily="82" charset="0"/>
              </a:rPr>
              <a:t>DOING THINGS AT HIGH QUALITY STANDARD</a:t>
            </a:r>
          </a:p>
          <a:p>
            <a:r>
              <a:rPr lang="en-US" sz="2600" dirty="0" smtClean="0">
                <a:latin typeface="Algerian" pitchFamily="82" charset="0"/>
              </a:rPr>
              <a:t>TAKING CARE OF FAMILY AND MAKING HAPPY</a:t>
            </a:r>
          </a:p>
          <a:p>
            <a:r>
              <a:rPr lang="en-US" sz="2600" dirty="0" smtClean="0">
                <a:latin typeface="Algerian" pitchFamily="82" charset="0"/>
              </a:rPr>
              <a:t>DOING CAREER ADVANCEMENT</a:t>
            </a:r>
          </a:p>
          <a:p>
            <a:r>
              <a:rPr lang="en-US" sz="2600" dirty="0" smtClean="0">
                <a:latin typeface="Algerian" pitchFamily="82" charset="0"/>
              </a:rPr>
              <a:t>INFLUENCING PEOPLE</a:t>
            </a:r>
          </a:p>
          <a:p>
            <a:r>
              <a:rPr lang="en-US" sz="2600" dirty="0" smtClean="0">
                <a:latin typeface="Algerian" pitchFamily="82" charset="0"/>
              </a:rPr>
              <a:t>ENLARGING FRIEND CIRCLE</a:t>
            </a:r>
          </a:p>
          <a:p>
            <a:r>
              <a:rPr lang="en-US" sz="2600" dirty="0" smtClean="0">
                <a:latin typeface="Algerian" pitchFamily="82" charset="0"/>
              </a:rPr>
              <a:t>RESPECTING EVERY HUMAN BEING</a:t>
            </a:r>
          </a:p>
          <a:p>
            <a:r>
              <a:rPr lang="en-US" sz="2600" dirty="0" smtClean="0">
                <a:latin typeface="Algerian" pitchFamily="82" charset="0"/>
              </a:rPr>
              <a:t>EXPERTISING IN AREA OF INTEREST</a:t>
            </a:r>
            <a:endParaRPr lang="en-US" sz="26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taff\Desktop\New Folder\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071" y="0"/>
            <a:ext cx="7013129" cy="685533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taff\Desktop\New Folder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9" y="457200"/>
            <a:ext cx="8964117" cy="5943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aff\Desktop\New Folder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43" y="914400"/>
            <a:ext cx="8980714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taff\Desktop\New Folder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1660"/>
            <a:ext cx="9075874" cy="53743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taff\Desktop\New Folder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43" y="914400"/>
            <a:ext cx="8980714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taff\Desktop\New Folder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799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Algerian" pitchFamily="82" charset="0"/>
              </a:rPr>
              <a:t>PERSONAL EFFECTIVENESS</a:t>
            </a:r>
            <a:br>
              <a:rPr lang="en-US" u="sng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						  </a:t>
            </a:r>
            <a:r>
              <a:rPr lang="en-US" u="sng" dirty="0" smtClean="0">
                <a:latin typeface="Algerian" pitchFamily="82" charset="0"/>
              </a:rPr>
              <a:t>SELF ESTEEM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HOW ONE SEES AND THINKS ABOUT ONESELF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HOW DO I THINK OF ME</a:t>
            </a:r>
          </a:p>
          <a:p>
            <a:r>
              <a:rPr lang="en-US" dirty="0" smtClean="0">
                <a:latin typeface="Algerian" pitchFamily="82" charset="0"/>
              </a:rPr>
              <a:t>AM I PRIDE OF MYSELF</a:t>
            </a:r>
          </a:p>
          <a:p>
            <a:r>
              <a:rPr lang="en-US" dirty="0" smtClean="0">
                <a:latin typeface="Algerian" pitchFamily="82" charset="0"/>
              </a:rPr>
              <a:t>AM I HAPPY FOR WHAT I AM</a:t>
            </a:r>
          </a:p>
          <a:p>
            <a:r>
              <a:rPr lang="en-US" dirty="0" smtClean="0">
                <a:latin typeface="Algerian" pitchFamily="82" charset="0"/>
              </a:rPr>
              <a:t>HOW DO I FEEL WHEN I LOOK AT ME ON MIRROR</a:t>
            </a:r>
          </a:p>
          <a:p>
            <a:r>
              <a:rPr lang="en-US" dirty="0" smtClean="0">
                <a:latin typeface="Algerian" pitchFamily="82" charset="0"/>
              </a:rPr>
              <a:t>DO I SATISFY WITH MY PHYSICAL APPEARANCE</a:t>
            </a:r>
          </a:p>
          <a:p>
            <a:r>
              <a:rPr lang="en-US" dirty="0" smtClean="0">
                <a:latin typeface="Algerian" pitchFamily="82" charset="0"/>
              </a:rPr>
              <a:t>DO I FIND PLEASURE ON MY CHARACTER</a:t>
            </a:r>
          </a:p>
          <a:p>
            <a:r>
              <a:rPr lang="en-US" dirty="0" smtClean="0">
                <a:latin typeface="Algerian" pitchFamily="82" charset="0"/>
              </a:rPr>
              <a:t>Do I like me or hate me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415"/>
            <a:ext cx="9144000" cy="43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SANTHOSH\ACADEMIC\LIFE SKILL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867401" cy="3285745"/>
          </a:xfrm>
          <a:prstGeom prst="rect">
            <a:avLst/>
          </a:prstGeom>
          <a:noFill/>
        </p:spPr>
      </p:pic>
      <p:pic>
        <p:nvPicPr>
          <p:cNvPr id="5" name="Picture 3" descr="F:\SANTHOSH\ACADEMIC\LIFE SKILLS\imagesL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76600"/>
            <a:ext cx="7322482" cy="35814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PERSONAL EFFECTIVENESS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latin typeface="Algerian" pitchFamily="82" charset="0"/>
              </a:rPr>
              <a:t>ELEMENTS…</a:t>
            </a:r>
          </a:p>
          <a:p>
            <a:r>
              <a:rPr lang="en-US" sz="2800" dirty="0" smtClean="0">
                <a:latin typeface="Algerian" pitchFamily="82" charset="0"/>
              </a:rPr>
              <a:t>DETERMINATION</a:t>
            </a:r>
          </a:p>
          <a:p>
            <a:r>
              <a:rPr lang="en-US" sz="2800" dirty="0" smtClean="0">
                <a:latin typeface="Algerian" pitchFamily="82" charset="0"/>
              </a:rPr>
              <a:t>SELF CONFIDENCE</a:t>
            </a:r>
          </a:p>
          <a:p>
            <a:r>
              <a:rPr lang="en-US" sz="2800" dirty="0" smtClean="0">
                <a:latin typeface="Algerian" pitchFamily="82" charset="0"/>
              </a:rPr>
              <a:t>PERSISTENCE</a:t>
            </a:r>
          </a:p>
          <a:p>
            <a:r>
              <a:rPr lang="en-US" sz="2800" dirty="0" smtClean="0">
                <a:latin typeface="Algerian" pitchFamily="82" charset="0"/>
              </a:rPr>
              <a:t>STRESS MANAGEMENT</a:t>
            </a:r>
          </a:p>
          <a:p>
            <a:r>
              <a:rPr lang="en-US" sz="2800" dirty="0" smtClean="0">
                <a:latin typeface="Algerian" pitchFamily="82" charset="0"/>
              </a:rPr>
              <a:t>PROBLEM SOLVING</a:t>
            </a:r>
          </a:p>
          <a:p>
            <a:r>
              <a:rPr lang="en-US" sz="2800" dirty="0" smtClean="0">
                <a:latin typeface="Algerian" pitchFamily="82" charset="0"/>
              </a:rPr>
              <a:t>CREATIVITY</a:t>
            </a:r>
          </a:p>
          <a:p>
            <a:r>
              <a:rPr lang="en-US" sz="2800" dirty="0" smtClean="0">
                <a:latin typeface="Algerian" pitchFamily="82" charset="0"/>
              </a:rPr>
              <a:t>IDEA GENERATION</a:t>
            </a:r>
          </a:p>
          <a:p>
            <a:r>
              <a:rPr lang="en-US" sz="2800" dirty="0" smtClean="0">
                <a:latin typeface="Algerian" pitchFamily="82" charset="0"/>
              </a:rPr>
              <a:t>TIME MANAGEMENT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543800" cy="5334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itchFamily="82" charset="0"/>
              </a:rPr>
              <a:t>Self esteem</a:t>
            </a:r>
          </a:p>
          <a:p>
            <a:endParaRPr lang="en-US" sz="4400" dirty="0" smtClean="0">
              <a:latin typeface="Algerian" pitchFamily="82" charset="0"/>
            </a:endParaRPr>
          </a:p>
          <a:p>
            <a:endParaRPr lang="en-US" sz="4400" dirty="0" smtClean="0">
              <a:latin typeface="Algerian" pitchFamily="82" charset="0"/>
            </a:endParaRPr>
          </a:p>
          <a:p>
            <a:endParaRPr lang="en-US" sz="4400" dirty="0" smtClean="0">
              <a:latin typeface="Algerian" pitchFamily="82" charset="0"/>
            </a:endParaRPr>
          </a:p>
          <a:p>
            <a:pPr algn="l"/>
            <a:endParaRPr lang="en-US" sz="4400" dirty="0" smtClean="0">
              <a:latin typeface="Algerian" pitchFamily="82" charset="0"/>
            </a:endParaRPr>
          </a:p>
          <a:p>
            <a:pPr algn="l"/>
            <a:r>
              <a:rPr lang="en-US" sz="4400" dirty="0" smtClean="0">
                <a:latin typeface="Algerian" pitchFamily="82" charset="0"/>
              </a:rPr>
              <a:t>Positive                negative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9" name="Left-Up Arrow 8"/>
          <p:cNvSpPr/>
          <p:nvPr/>
        </p:nvSpPr>
        <p:spPr>
          <a:xfrm>
            <a:off x="3429000" y="1752600"/>
            <a:ext cx="990600" cy="3733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Up Arrow 10"/>
          <p:cNvSpPr/>
          <p:nvPr/>
        </p:nvSpPr>
        <p:spPr>
          <a:xfrm rot="5400000">
            <a:off x="2552700" y="3086100"/>
            <a:ext cx="3733800" cy="1066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Positive self esteem</a:t>
            </a:r>
            <a:endParaRPr lang="en-US" u="sng" dirty="0">
              <a:latin typeface="Algerian" pitchFamily="82" charset="0"/>
            </a:endParaRPr>
          </a:p>
        </p:txBody>
      </p:sp>
      <p:pic>
        <p:nvPicPr>
          <p:cNvPr id="3074" name="Picture 2" descr="F:\SANTHOSH\ACADEMIC\LIFE SKILL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505200" cy="1962912"/>
          </a:xfrm>
          <a:prstGeom prst="rect">
            <a:avLst/>
          </a:prstGeom>
          <a:noFill/>
        </p:spPr>
      </p:pic>
      <p:pic>
        <p:nvPicPr>
          <p:cNvPr id="3075" name="Picture 3" descr="F:\SANTHOSH\ACADEMIC\LIFE SKILLS\images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90599"/>
            <a:ext cx="3015105" cy="2006415"/>
          </a:xfrm>
          <a:prstGeom prst="rect">
            <a:avLst/>
          </a:prstGeom>
          <a:noFill/>
        </p:spPr>
      </p:pic>
      <p:pic>
        <p:nvPicPr>
          <p:cNvPr id="3076" name="Picture 4" descr="F:\SANTHOSH\ACADEMIC\LIFE SKILLS\index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5057775"/>
            <a:ext cx="2543175" cy="1800225"/>
          </a:xfrm>
          <a:prstGeom prst="rect">
            <a:avLst/>
          </a:prstGeom>
          <a:noFill/>
        </p:spPr>
      </p:pic>
      <p:pic>
        <p:nvPicPr>
          <p:cNvPr id="3077" name="Picture 5" descr="F:\SANTHOSH\ACADEMIC\LIFE SKILLS\index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179094"/>
            <a:ext cx="2667000" cy="2678906"/>
          </a:xfrm>
          <a:prstGeom prst="rect">
            <a:avLst/>
          </a:prstGeom>
          <a:noFill/>
        </p:spPr>
      </p:pic>
      <p:pic>
        <p:nvPicPr>
          <p:cNvPr id="3078" name="Picture 6" descr="F:\SANTHOSH\ACADEMIC\LIFE SKILLS\index.....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971800"/>
            <a:ext cx="3962400" cy="28667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Negative self esteem</a:t>
            </a:r>
            <a:endParaRPr lang="en-US" u="sng" dirty="0">
              <a:latin typeface="Algerian" pitchFamily="82" charset="0"/>
            </a:endParaRPr>
          </a:p>
        </p:txBody>
      </p:sp>
      <p:pic>
        <p:nvPicPr>
          <p:cNvPr id="4098" name="Picture 2" descr="F:\SANTHOSH\ACADEMIC\LIFE SKILLS\imagesL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38200"/>
            <a:ext cx="3505200" cy="1714381"/>
          </a:xfrm>
          <a:prstGeom prst="rect">
            <a:avLst/>
          </a:prstGeom>
          <a:noFill/>
        </p:spPr>
      </p:pic>
      <p:pic>
        <p:nvPicPr>
          <p:cNvPr id="4099" name="Picture 3" descr="F:\SANTHOSH\ACADEMIC\LIFE SKILLS\images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2848466" cy="2133600"/>
          </a:xfrm>
          <a:prstGeom prst="rect">
            <a:avLst/>
          </a:prstGeom>
          <a:noFill/>
        </p:spPr>
      </p:pic>
      <p:pic>
        <p:nvPicPr>
          <p:cNvPr id="4100" name="Picture 4" descr="F:\SANTHOSH\ACADEMIC\LIFE SKILL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0164"/>
            <a:ext cx="3429000" cy="2567836"/>
          </a:xfrm>
          <a:prstGeom prst="rect">
            <a:avLst/>
          </a:prstGeom>
          <a:noFill/>
        </p:spPr>
      </p:pic>
      <p:pic>
        <p:nvPicPr>
          <p:cNvPr id="4101" name="Picture 5" descr="F:\SANTHOSH\ACADEMIC\LIFE SKILLS\images'''''''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504" y="1524000"/>
            <a:ext cx="3274696" cy="2728913"/>
          </a:xfrm>
          <a:prstGeom prst="rect">
            <a:avLst/>
          </a:prstGeom>
          <a:noFill/>
        </p:spPr>
      </p:pic>
      <p:pic>
        <p:nvPicPr>
          <p:cNvPr id="4102" name="Picture 6" descr="F:\SANTHOSH\ACADEMIC\LIFE SKILLS\indexxx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9739" y="4419601"/>
            <a:ext cx="3664262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Positive self 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lgerian" pitchFamily="82" charset="0"/>
              </a:rPr>
              <a:t>Feel worthy</a:t>
            </a:r>
          </a:p>
          <a:p>
            <a:r>
              <a:rPr lang="en-US" dirty="0" smtClean="0">
                <a:latin typeface="Algerian" pitchFamily="82" charset="0"/>
              </a:rPr>
              <a:t>Feel capable</a:t>
            </a:r>
          </a:p>
          <a:p>
            <a:r>
              <a:rPr lang="en-US" dirty="0" smtClean="0">
                <a:latin typeface="Algerian" pitchFamily="82" charset="0"/>
              </a:rPr>
              <a:t>Leading any</a:t>
            </a:r>
          </a:p>
          <a:p>
            <a:r>
              <a:rPr lang="en-US" dirty="0" smtClean="0">
                <a:latin typeface="Algerian" pitchFamily="82" charset="0"/>
              </a:rPr>
              <a:t>Healthy self 	concept</a:t>
            </a:r>
          </a:p>
          <a:p>
            <a:r>
              <a:rPr lang="en-US" dirty="0" smtClean="0">
                <a:latin typeface="Algerian" pitchFamily="82" charset="0"/>
              </a:rPr>
              <a:t>Articulation</a:t>
            </a:r>
          </a:p>
          <a:p>
            <a:r>
              <a:rPr lang="en-US" dirty="0" smtClean="0">
                <a:latin typeface="Algerian" pitchFamily="82" charset="0"/>
              </a:rPr>
              <a:t>Responsible</a:t>
            </a:r>
          </a:p>
          <a:p>
            <a:r>
              <a:rPr lang="en-US" dirty="0" smtClean="0">
                <a:latin typeface="Algerian" pitchFamily="82" charset="0"/>
              </a:rPr>
              <a:t>Concern for others</a:t>
            </a:r>
          </a:p>
          <a:p>
            <a:r>
              <a:rPr lang="en-US" dirty="0" smtClean="0">
                <a:latin typeface="Algerian" pitchFamily="82" charset="0"/>
              </a:rPr>
              <a:t>Healthy coping skills</a:t>
            </a:r>
          </a:p>
          <a:p>
            <a:r>
              <a:rPr lang="en-US" dirty="0" smtClean="0">
                <a:latin typeface="Algerian" pitchFamily="82" charset="0"/>
              </a:rPr>
              <a:t>Goal orientation</a:t>
            </a:r>
          </a:p>
          <a:p>
            <a:r>
              <a:rPr lang="en-US" dirty="0" smtClean="0">
                <a:latin typeface="Algerian" pitchFamily="82" charset="0"/>
              </a:rPr>
              <a:t>Talk about ideas</a:t>
            </a:r>
          </a:p>
          <a:p>
            <a:r>
              <a:rPr lang="en-US" dirty="0" smtClean="0">
                <a:latin typeface="Algerian" pitchFamily="82" charset="0"/>
              </a:rPr>
              <a:t>Caring attitude</a:t>
            </a:r>
          </a:p>
          <a:p>
            <a:r>
              <a:rPr lang="en-US" dirty="0" smtClean="0">
                <a:latin typeface="Algerian" pitchFamily="82" charset="0"/>
              </a:rPr>
              <a:t>humility</a:t>
            </a:r>
          </a:p>
          <a:p>
            <a:endParaRPr lang="en-US" dirty="0" smtClean="0">
              <a:latin typeface="Algerian" pitchFamily="8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lgerian" pitchFamily="82" charset="0"/>
              </a:rPr>
              <a:t>Respecting everybody</a:t>
            </a:r>
          </a:p>
          <a:p>
            <a:r>
              <a:rPr lang="en-US" dirty="0" smtClean="0">
                <a:latin typeface="Algerian" pitchFamily="82" charset="0"/>
              </a:rPr>
              <a:t>Courage of conviction</a:t>
            </a:r>
          </a:p>
          <a:p>
            <a:r>
              <a:rPr lang="en-US" dirty="0" smtClean="0">
                <a:latin typeface="Algerian" pitchFamily="82" charset="0"/>
              </a:rPr>
              <a:t>Character concerned</a:t>
            </a:r>
          </a:p>
          <a:p>
            <a:r>
              <a:rPr lang="en-US" dirty="0" smtClean="0">
                <a:latin typeface="Algerian" pitchFamily="82" charset="0"/>
              </a:rPr>
              <a:t>Assertive</a:t>
            </a:r>
          </a:p>
          <a:p>
            <a:r>
              <a:rPr lang="en-US" dirty="0" smtClean="0">
                <a:latin typeface="Algerian" pitchFamily="82" charset="0"/>
              </a:rPr>
              <a:t>Self interest</a:t>
            </a:r>
          </a:p>
          <a:p>
            <a:r>
              <a:rPr lang="en-US" dirty="0" smtClean="0">
                <a:latin typeface="Algerian" pitchFamily="82" charset="0"/>
              </a:rPr>
              <a:t>Optimistic</a:t>
            </a:r>
          </a:p>
          <a:p>
            <a:r>
              <a:rPr lang="en-US" dirty="0" smtClean="0">
                <a:latin typeface="Algerian" pitchFamily="82" charset="0"/>
              </a:rPr>
              <a:t>Understanding</a:t>
            </a:r>
          </a:p>
          <a:p>
            <a:r>
              <a:rPr lang="en-US" dirty="0" smtClean="0">
                <a:latin typeface="Algerian" pitchFamily="82" charset="0"/>
              </a:rPr>
              <a:t>Willing to learn</a:t>
            </a:r>
          </a:p>
          <a:p>
            <a:r>
              <a:rPr lang="en-US" dirty="0" smtClean="0">
                <a:latin typeface="Algerian" pitchFamily="82" charset="0"/>
              </a:rPr>
              <a:t>Sensitive</a:t>
            </a:r>
          </a:p>
          <a:p>
            <a:r>
              <a:rPr lang="en-US" dirty="0" smtClean="0">
                <a:latin typeface="Algerian" pitchFamily="82" charset="0"/>
              </a:rPr>
              <a:t>Solitude</a:t>
            </a:r>
          </a:p>
          <a:p>
            <a:r>
              <a:rPr lang="en-US" dirty="0" smtClean="0">
                <a:latin typeface="Algerian" pitchFamily="82" charset="0"/>
              </a:rPr>
              <a:t>discuss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Negative self esteem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lgerian" pitchFamily="82" charset="0"/>
              </a:rPr>
              <a:t>Heavy self criticism</a:t>
            </a:r>
          </a:p>
          <a:p>
            <a:r>
              <a:rPr lang="en-US" dirty="0" smtClean="0">
                <a:latin typeface="Algerian" pitchFamily="82" charset="0"/>
              </a:rPr>
              <a:t>Dissatisfaction</a:t>
            </a:r>
          </a:p>
          <a:p>
            <a:r>
              <a:rPr lang="en-US" dirty="0" smtClean="0">
                <a:latin typeface="Algerian" pitchFamily="82" charset="0"/>
              </a:rPr>
              <a:t>No honest</a:t>
            </a:r>
          </a:p>
          <a:p>
            <a:r>
              <a:rPr lang="en-US" dirty="0" smtClean="0">
                <a:latin typeface="Algerian" pitchFamily="82" charset="0"/>
              </a:rPr>
              <a:t>Hypersensitivity to 				criticism</a:t>
            </a:r>
          </a:p>
          <a:p>
            <a:r>
              <a:rPr lang="en-US" dirty="0" smtClean="0">
                <a:latin typeface="Algerian" pitchFamily="82" charset="0"/>
              </a:rPr>
              <a:t>Chronic indecision</a:t>
            </a:r>
          </a:p>
          <a:p>
            <a:r>
              <a:rPr lang="en-US" dirty="0" smtClean="0">
                <a:latin typeface="Algerian" pitchFamily="82" charset="0"/>
              </a:rPr>
              <a:t>Excessive</a:t>
            </a:r>
          </a:p>
          <a:p>
            <a:r>
              <a:rPr lang="en-US" dirty="0" smtClean="0">
                <a:latin typeface="Algerian" pitchFamily="82" charset="0"/>
              </a:rPr>
              <a:t>Perfectionism</a:t>
            </a:r>
          </a:p>
          <a:p>
            <a:r>
              <a:rPr lang="en-US" dirty="0" smtClean="0">
                <a:latin typeface="Algerian" pitchFamily="82" charset="0"/>
              </a:rPr>
              <a:t>Neurotic guilt</a:t>
            </a:r>
          </a:p>
          <a:p>
            <a:r>
              <a:rPr lang="en-US" dirty="0" smtClean="0">
                <a:latin typeface="Algerian" pitchFamily="82" charset="0"/>
              </a:rPr>
              <a:t>Vulnerable</a:t>
            </a:r>
          </a:p>
          <a:p>
            <a:r>
              <a:rPr lang="en-US" dirty="0" smtClean="0">
                <a:latin typeface="Algerian" pitchFamily="82" charset="0"/>
              </a:rPr>
              <a:t>Talk about people</a:t>
            </a:r>
          </a:p>
          <a:p>
            <a:r>
              <a:rPr lang="en-US" dirty="0" smtClean="0">
                <a:latin typeface="Algerian" pitchFamily="82" charset="0"/>
              </a:rPr>
              <a:t>Critical attitude</a:t>
            </a:r>
          </a:p>
          <a:p>
            <a:r>
              <a:rPr lang="en-US" dirty="0" smtClean="0">
                <a:latin typeface="Algerian" pitchFamily="82" charset="0"/>
              </a:rPr>
              <a:t>Lonely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lgerian" pitchFamily="82" charset="0"/>
              </a:rPr>
              <a:t>Arrogance</a:t>
            </a:r>
          </a:p>
          <a:p>
            <a:r>
              <a:rPr lang="en-US" dirty="0" smtClean="0">
                <a:latin typeface="Algerian" pitchFamily="82" charset="0"/>
              </a:rPr>
              <a:t>Rebels against any</a:t>
            </a:r>
          </a:p>
          <a:p>
            <a:r>
              <a:rPr lang="en-US" dirty="0" smtClean="0">
                <a:latin typeface="Algerian" pitchFamily="82" charset="0"/>
              </a:rPr>
              <a:t>Goes along to get along</a:t>
            </a:r>
          </a:p>
          <a:p>
            <a:r>
              <a:rPr lang="en-US" dirty="0" smtClean="0">
                <a:latin typeface="Algerian" pitchFamily="82" charset="0"/>
              </a:rPr>
              <a:t>Confusion</a:t>
            </a:r>
          </a:p>
          <a:p>
            <a:r>
              <a:rPr lang="en-US" dirty="0" smtClean="0">
                <a:latin typeface="Algerian" pitchFamily="82" charset="0"/>
              </a:rPr>
              <a:t>Reputation concerned</a:t>
            </a:r>
          </a:p>
          <a:p>
            <a:r>
              <a:rPr lang="en-US" dirty="0" smtClean="0">
                <a:latin typeface="Algerian" pitchFamily="82" charset="0"/>
              </a:rPr>
              <a:t>Aggressive</a:t>
            </a:r>
          </a:p>
          <a:p>
            <a:r>
              <a:rPr lang="en-US" dirty="0" smtClean="0">
                <a:latin typeface="Algerian" pitchFamily="82" charset="0"/>
              </a:rPr>
              <a:t>Blaming whole world</a:t>
            </a:r>
          </a:p>
          <a:p>
            <a:r>
              <a:rPr lang="en-US" dirty="0" smtClean="0">
                <a:latin typeface="Algerian" pitchFamily="82" charset="0"/>
              </a:rPr>
              <a:t>Selfish</a:t>
            </a:r>
          </a:p>
          <a:p>
            <a:r>
              <a:rPr lang="en-US" dirty="0" smtClean="0">
                <a:latin typeface="Algerian" pitchFamily="82" charset="0"/>
              </a:rPr>
              <a:t>Fatalistic</a:t>
            </a:r>
          </a:p>
          <a:p>
            <a:r>
              <a:rPr lang="en-US" dirty="0" smtClean="0">
                <a:latin typeface="Algerian" pitchFamily="82" charset="0"/>
              </a:rPr>
              <a:t>Greedy</a:t>
            </a:r>
          </a:p>
          <a:p>
            <a:r>
              <a:rPr lang="en-US" dirty="0" smtClean="0">
                <a:latin typeface="Algerian" pitchFamily="82" charset="0"/>
              </a:rPr>
              <a:t>Know it all</a:t>
            </a:r>
          </a:p>
          <a:p>
            <a:r>
              <a:rPr lang="en-US" dirty="0" smtClean="0">
                <a:latin typeface="Algerian" pitchFamily="82" charset="0"/>
              </a:rPr>
              <a:t>Touchy</a:t>
            </a:r>
          </a:p>
          <a:p>
            <a:r>
              <a:rPr lang="en-US" dirty="0" smtClean="0">
                <a:latin typeface="Algerian" pitchFamily="82" charset="0"/>
              </a:rPr>
              <a:t>argue</a:t>
            </a:r>
          </a:p>
          <a:p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761999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itchFamily="82" charset="0"/>
              </a:rPr>
              <a:t>To build positive esteem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lgerian" pitchFamily="82" charset="0"/>
              </a:rPr>
              <a:t>Know myself</a:t>
            </a:r>
          </a:p>
          <a:p>
            <a:r>
              <a:rPr lang="en-US" sz="2800" dirty="0" smtClean="0">
                <a:latin typeface="Algerian" pitchFamily="82" charset="0"/>
              </a:rPr>
              <a:t>Understand what makes me feel great</a:t>
            </a:r>
          </a:p>
          <a:p>
            <a:r>
              <a:rPr lang="en-US" sz="2800" dirty="0" err="1" smtClean="0">
                <a:latin typeface="Algerian" pitchFamily="82" charset="0"/>
              </a:rPr>
              <a:t>Recognise</a:t>
            </a:r>
            <a:r>
              <a:rPr lang="en-US" sz="2800" dirty="0" smtClean="0">
                <a:latin typeface="Algerian" pitchFamily="82" charset="0"/>
              </a:rPr>
              <a:t> things that get me down</a:t>
            </a:r>
          </a:p>
          <a:p>
            <a:r>
              <a:rPr lang="en-US" sz="2800" dirty="0" smtClean="0">
                <a:latin typeface="Algerian" pitchFamily="82" charset="0"/>
              </a:rPr>
              <a:t>Set goals to achieve what I want</a:t>
            </a:r>
          </a:p>
          <a:p>
            <a:r>
              <a:rPr lang="en-US" sz="2400" dirty="0" smtClean="0">
                <a:latin typeface="Algerian" pitchFamily="82" charset="0"/>
              </a:rPr>
              <a:t>Develop trusting friendship that makes me feel good</a:t>
            </a:r>
            <a:endParaRPr lang="en-US" sz="2800" dirty="0" smtClean="0">
              <a:latin typeface="Algerian" pitchFamily="82" charset="0"/>
            </a:endParaRPr>
          </a:p>
          <a:p>
            <a:r>
              <a:rPr lang="en-US" sz="2800" dirty="0" smtClean="0">
                <a:latin typeface="Algerian" pitchFamily="82" charset="0"/>
              </a:rPr>
              <a:t>Do not be afraid to ask for help</a:t>
            </a:r>
          </a:p>
          <a:p>
            <a:r>
              <a:rPr lang="en-US" sz="2800" dirty="0" smtClean="0">
                <a:latin typeface="Algerian" pitchFamily="82" charset="0"/>
              </a:rPr>
              <a:t>Stand up for my beliefs and values</a:t>
            </a:r>
          </a:p>
          <a:p>
            <a:r>
              <a:rPr lang="en-US" sz="2800" dirty="0" smtClean="0">
                <a:latin typeface="Algerian" pitchFamily="82" charset="0"/>
              </a:rPr>
              <a:t>Help someone else</a:t>
            </a:r>
          </a:p>
          <a:p>
            <a:r>
              <a:rPr lang="en-US" sz="2800" dirty="0" smtClean="0">
                <a:latin typeface="Algerian" pitchFamily="82" charset="0"/>
              </a:rPr>
              <a:t>Take responsibility for my actions</a:t>
            </a:r>
          </a:p>
          <a:p>
            <a:r>
              <a:rPr lang="en-US" sz="2800" dirty="0" smtClean="0">
                <a:latin typeface="Algerian" pitchFamily="82" charset="0"/>
              </a:rPr>
              <a:t>Set positive Affirmations</a:t>
            </a:r>
          </a:p>
          <a:p>
            <a:r>
              <a:rPr lang="en-US" sz="2800" dirty="0" smtClean="0">
                <a:latin typeface="Algerian" pitchFamily="82" charset="0"/>
              </a:rPr>
              <a:t>Step out the environment if needed</a:t>
            </a:r>
          </a:p>
          <a:p>
            <a:r>
              <a:rPr lang="en-US" sz="2800" dirty="0" smtClean="0">
                <a:latin typeface="Algerian" pitchFamily="82" charset="0"/>
              </a:rPr>
              <a:t>Distract mind by doing things</a:t>
            </a:r>
          </a:p>
          <a:p>
            <a:r>
              <a:rPr lang="en-US" sz="2800" dirty="0" smtClean="0">
                <a:latin typeface="Algerian" pitchFamily="82" charset="0"/>
              </a:rPr>
              <a:t>Keep moving or make short walk around</a:t>
            </a:r>
          </a:p>
          <a:p>
            <a:r>
              <a:rPr lang="en-US" sz="2800" dirty="0" smtClean="0">
                <a:latin typeface="Algerian" pitchFamily="82" charset="0"/>
              </a:rPr>
              <a:t>Be around people</a:t>
            </a:r>
          </a:p>
          <a:p>
            <a:r>
              <a:rPr lang="en-US" sz="2800" dirty="0" smtClean="0">
                <a:latin typeface="Algerian" pitchFamily="82" charset="0"/>
              </a:rPr>
              <a:t>Take good care of myself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LIFE SKILLS\index......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817" y="0"/>
            <a:ext cx="77203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57399"/>
          </a:xfrm>
        </p:spPr>
        <p:txBody>
          <a:bodyPr/>
          <a:lstStyle/>
          <a:p>
            <a:pPr algn="l"/>
            <a:r>
              <a:rPr lang="en-US" u="sng" dirty="0" smtClean="0">
                <a:latin typeface="Algerian" pitchFamily="82" charset="0"/>
              </a:rPr>
              <a:t>GOAL SETTING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an action PLAN designed to MOTIVATE and GUIDE a person or group toward a GOAL</a:t>
            </a:r>
          </a:p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IT IS THE PROCESS GIVES THE CLEAR ROAD MAP TO REACH THE GOALS</a:t>
            </a:r>
          </a:p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PERSONAL GOAL AND PROFESSIONAL GOAL</a:t>
            </a:r>
          </a:p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 descr="F:\SANTHOSH\ACADEMIC\LIFE SKILLS\inde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2057400" cy="2228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pPr algn="l"/>
            <a:r>
              <a:rPr lang="en-US" u="sng" dirty="0" smtClean="0">
                <a:latin typeface="Algerian" pitchFamily="82" charset="0"/>
              </a:rPr>
              <a:t>WHY GOAL SETTING….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lgerian" pitchFamily="82" charset="0"/>
              </a:rPr>
              <a:t>IT GIVES LONG TERM VISION AND SHORT TERM MOTIVATION</a:t>
            </a:r>
          </a:p>
          <a:p>
            <a:endParaRPr lang="en-US" sz="2600" dirty="0" smtClean="0">
              <a:latin typeface="Algerian" pitchFamily="82" charset="0"/>
            </a:endParaRPr>
          </a:p>
          <a:p>
            <a:r>
              <a:rPr lang="en-US" sz="2600" dirty="0" smtClean="0">
                <a:latin typeface="Algerian" pitchFamily="82" charset="0"/>
              </a:rPr>
              <a:t>IT GIVES POSITIVE ENERGY AND GET INTO HABIT</a:t>
            </a:r>
          </a:p>
          <a:p>
            <a:endParaRPr lang="en-US" sz="2600" dirty="0" smtClean="0">
              <a:latin typeface="Algerian" pitchFamily="82" charset="0"/>
            </a:endParaRPr>
          </a:p>
          <a:p>
            <a:r>
              <a:rPr lang="en-US" sz="2600" dirty="0" smtClean="0">
                <a:latin typeface="Algerian" pitchFamily="82" charset="0"/>
              </a:rPr>
              <a:t>IT GIVE CLARITY ON THE PURPOSE OF LIFE</a:t>
            </a:r>
          </a:p>
          <a:p>
            <a:endParaRPr lang="en-US" sz="2600" dirty="0" smtClean="0">
              <a:latin typeface="Algerian" pitchFamily="82" charset="0"/>
            </a:endParaRPr>
          </a:p>
          <a:p>
            <a:r>
              <a:rPr lang="en-US" sz="2600" dirty="0" smtClean="0">
                <a:latin typeface="Algerian" pitchFamily="82" charset="0"/>
              </a:rPr>
              <a:t>IT HELPS REALISE DREAMS AND VISIONS</a:t>
            </a:r>
          </a:p>
          <a:p>
            <a:endParaRPr lang="en-US" sz="26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pPr algn="l"/>
            <a:r>
              <a:rPr lang="en-US" u="sng" dirty="0" smtClean="0">
                <a:latin typeface="Algerian" pitchFamily="82" charset="0"/>
              </a:rPr>
              <a:t>HOW…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CAPTURE THE VISION OF LIFE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SET LARGE GOALS TO ACHIEVE IN LIFE TIME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PRIORITISE THE GOALS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ASSESS THE ATTAINABILITY OF GOALS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PERSONAL EFFECTIVENESS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7315200" cy="510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 smtClean="0">
                <a:latin typeface="Algerian" pitchFamily="82" charset="0"/>
              </a:rPr>
              <a:t>Dimensions…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SELF DISCOVERY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SELF ESTEEM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GOAL SETTING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STRESS MANAGEMENT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itchFamily="82" charset="0"/>
              </a:rPr>
              <a:t>Formula of smart in goal setting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l"/>
            <a:r>
              <a:rPr lang="en-US" dirty="0" smtClean="0">
                <a:latin typeface="Algerian" pitchFamily="82" charset="0"/>
              </a:rPr>
              <a:t>	S	:	Specific</a:t>
            </a:r>
          </a:p>
          <a:p>
            <a:pPr algn="l"/>
            <a:r>
              <a:rPr lang="en-US" dirty="0" smtClean="0">
                <a:latin typeface="Algerian" pitchFamily="82" charset="0"/>
              </a:rPr>
              <a:t>	m	:	Measurable</a:t>
            </a:r>
          </a:p>
          <a:p>
            <a:pPr algn="l"/>
            <a:r>
              <a:rPr lang="en-US" dirty="0" smtClean="0">
                <a:latin typeface="Algerian" pitchFamily="82" charset="0"/>
              </a:rPr>
              <a:t>	A	:	Achievable</a:t>
            </a:r>
          </a:p>
          <a:p>
            <a:pPr algn="l"/>
            <a:r>
              <a:rPr lang="en-US" dirty="0" smtClean="0">
                <a:latin typeface="Algerian" pitchFamily="82" charset="0"/>
              </a:rPr>
              <a:t>	R	:	Realistic</a:t>
            </a:r>
          </a:p>
          <a:p>
            <a:pPr algn="l"/>
            <a:r>
              <a:rPr lang="en-US" dirty="0" smtClean="0">
                <a:latin typeface="Algerian" pitchFamily="82" charset="0"/>
              </a:rPr>
              <a:t>	T	:	Timely</a:t>
            </a:r>
          </a:p>
          <a:p>
            <a:pPr algn="l"/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“to sail around the world”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“To have completed my trip around the world by December 31, 2016”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LIFE SKILLS\images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944789" cy="3962400"/>
          </a:xfrm>
          <a:prstGeom prst="rect">
            <a:avLst/>
          </a:prstGeom>
          <a:noFill/>
        </p:spPr>
      </p:pic>
      <p:pic>
        <p:nvPicPr>
          <p:cNvPr id="1027" name="Picture 3" descr="F:\SANTHOSH\ACADEMIC\LIFE SKILL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0"/>
            <a:ext cx="4476750" cy="4191000"/>
          </a:xfrm>
          <a:prstGeom prst="rect">
            <a:avLst/>
          </a:prstGeom>
          <a:noFill/>
        </p:spPr>
      </p:pic>
      <p:pic>
        <p:nvPicPr>
          <p:cNvPr id="1028" name="Picture 4" descr="F:\SANTHOSH\ACADEMIC\LIFE SKILLS\imagestt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962400"/>
            <a:ext cx="5041751" cy="2895600"/>
          </a:xfrm>
          <a:prstGeom prst="rect">
            <a:avLst/>
          </a:prstGeom>
          <a:noFill/>
        </p:spPr>
      </p:pic>
      <p:pic>
        <p:nvPicPr>
          <p:cNvPr id="1029" name="Picture 5" descr="F:\SANTHOSH\ACADEMIC\LIFE SKILL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1" y="3775872"/>
            <a:ext cx="4114800" cy="30821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Stress management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What is stress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2052" name="Picture 4" descr="F:\SANTHOSH\ACADEMIC\LIFE SKILLS\imagesmju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800600" cy="2438400"/>
          </a:xfrm>
          <a:prstGeom prst="rect">
            <a:avLst/>
          </a:prstGeom>
          <a:noFill/>
        </p:spPr>
      </p:pic>
      <p:pic>
        <p:nvPicPr>
          <p:cNvPr id="2053" name="Picture 5" descr="F:\SANTHOSH\ACADEMIC\LIFE SKILLS\imageskju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5715000" cy="3200400"/>
          </a:xfrm>
          <a:prstGeom prst="rect">
            <a:avLst/>
          </a:prstGeom>
          <a:noFill/>
        </p:spPr>
      </p:pic>
      <p:pic>
        <p:nvPicPr>
          <p:cNvPr id="2054" name="Picture 6" descr="F:\SANTHOSH\ACADEMIC\LIFE SKILLS\indexgjht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717" y="1524000"/>
            <a:ext cx="4721283" cy="2545790"/>
          </a:xfrm>
          <a:prstGeom prst="rect">
            <a:avLst/>
          </a:prstGeom>
          <a:noFill/>
        </p:spPr>
      </p:pic>
      <p:pic>
        <p:nvPicPr>
          <p:cNvPr id="2055" name="Picture 7" descr="F:\SANTHOSH\ACADEMIC\LIFE SKILLS\job-stre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685799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Algerian" pitchFamily="82" charset="0"/>
              </a:rPr>
              <a:t>What is stress…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Normal physiological response of body to situations which is dangerous to self</a:t>
            </a:r>
          </a:p>
          <a:p>
            <a:endParaRPr lang="en-US" dirty="0" smtClean="0">
              <a:latin typeface="Algerian" pitchFamily="82" charset="0"/>
            </a:endParaRP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Positive stress and negative stress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sz="3000" dirty="0" smtClean="0">
                <a:latin typeface="Algerian" pitchFamily="82" charset="0"/>
              </a:rPr>
              <a:t>Leads to happy ending - leads to sad ending</a:t>
            </a:r>
            <a:endParaRPr lang="en-US" sz="30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ANTHOSH\ACADEMIC\LIFE SKILLS\positivest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1"/>
            <a:ext cx="7239000" cy="692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71" y="0"/>
            <a:ext cx="8536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Algerian" pitchFamily="82" charset="0"/>
              </a:rPr>
              <a:t>PERSONAL EFFECTIVENESS</a:t>
            </a:r>
            <a:br>
              <a:rPr lang="en-US" u="sng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					</a:t>
            </a:r>
            <a:r>
              <a:rPr lang="en-US" u="sng" dirty="0" smtClean="0">
                <a:latin typeface="Algerian" pitchFamily="82" charset="0"/>
              </a:rPr>
              <a:t>SELF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3837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9519"/>
            <a:ext cx="3886200" cy="39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3962400" cy="259079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Algerian" pitchFamily="82" charset="0"/>
              </a:rPr>
              <a:t>Effects of Stress…</a:t>
            </a:r>
            <a:endParaRPr lang="en-US" u="sng" dirty="0">
              <a:latin typeface="Algerian" pitchFamily="82" charset="0"/>
            </a:endParaRPr>
          </a:p>
        </p:txBody>
      </p:sp>
      <p:pic>
        <p:nvPicPr>
          <p:cNvPr id="10243" name="Picture 3" descr="F:\SANTHOSH\ACADEMIC\LIFE SKILLS\E2093497-2441-74B2-1242-3362D5E6F8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648200" cy="68557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" cy="68580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lgerian" pitchFamily="82" charset="0"/>
              </a:rPr>
              <a:t>Effects of stress</a:t>
            </a:r>
            <a:endParaRPr lang="en-US" sz="3000" dirty="0">
              <a:latin typeface="Algerian" pitchFamily="82" charset="0"/>
            </a:endParaRPr>
          </a:p>
        </p:txBody>
      </p:sp>
      <p:pic>
        <p:nvPicPr>
          <p:cNvPr id="3" name="Picture 2" descr="F:\SANTHOSH\ACADEMIC\LIFE SKILLS\Effects of Stress 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77" y="0"/>
            <a:ext cx="84243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Algerian" pitchFamily="82" charset="0"/>
              </a:rPr>
              <a:t>Stress management…</a:t>
            </a:r>
            <a:endParaRPr lang="en-US" u="sng" dirty="0">
              <a:latin typeface="Algerian" pitchFamily="82" charset="0"/>
            </a:endParaRPr>
          </a:p>
        </p:txBody>
      </p:sp>
      <p:pic>
        <p:nvPicPr>
          <p:cNvPr id="11266" name="Picture 2" descr="F:\SANTHOSH\ACADEMIC\LIFE SKILLS\stress-management-techniqu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5424"/>
            <a:ext cx="9144000" cy="41713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Stress management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0" y="0"/>
            <a:ext cx="457200" cy="6858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Stress management</a:t>
            </a:r>
            <a:endParaRPr lang="en-US" sz="2800" dirty="0"/>
          </a:p>
        </p:txBody>
      </p:sp>
      <p:pic>
        <p:nvPicPr>
          <p:cNvPr id="13314" name="Picture 2" descr="F:\SANTHOSH\ACADEMIC\LIFE SKILLS\817128754a5104ed31970414e0bad4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532" y="0"/>
            <a:ext cx="6964468" cy="69035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ANTHOSH\ACADEMIC\LIFE SKILLS\images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1" cy="3143874"/>
          </a:xfrm>
          <a:prstGeom prst="rect">
            <a:avLst/>
          </a:prstGeom>
          <a:noFill/>
        </p:spPr>
      </p:pic>
      <p:pic>
        <p:nvPicPr>
          <p:cNvPr id="14340" name="Picture 4" descr="F:\SANTHOSH\ACADEMIC\LIFE SKILLS\imagesnhy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724400" cy="3143873"/>
          </a:xfrm>
          <a:prstGeom prst="rect">
            <a:avLst/>
          </a:prstGeom>
          <a:noFill/>
        </p:spPr>
      </p:pic>
      <p:pic>
        <p:nvPicPr>
          <p:cNvPr id="14341" name="Picture 5" descr="F:\SANTHOSH\ACADEMIC\LIFE SKILLS\imagesdeftg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639" y="3733800"/>
            <a:ext cx="4635362" cy="3124200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458033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ANTHOSH\ACADEMIC\LIFE SKILLS\images..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724401"/>
            <a:ext cx="3325091" cy="2133600"/>
          </a:xfrm>
          <a:prstGeom prst="rect">
            <a:avLst/>
          </a:prstGeom>
          <a:noFill/>
        </p:spPr>
      </p:pic>
      <p:pic>
        <p:nvPicPr>
          <p:cNvPr id="15363" name="Picture 3" descr="F:\SANTHOSH\ACADEMIC\LIFE SKILLS\imageslij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0"/>
            <a:ext cx="4648200" cy="2514600"/>
          </a:xfrm>
          <a:prstGeom prst="rect">
            <a:avLst/>
          </a:prstGeom>
          <a:noFill/>
        </p:spPr>
      </p:pic>
      <p:pic>
        <p:nvPicPr>
          <p:cNvPr id="15365" name="Picture 5" descr="F:\SANTHOSH\ACADEMIC\LIFE SKILLS\imageskk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26280" cy="2590800"/>
          </a:xfrm>
          <a:prstGeom prst="rect">
            <a:avLst/>
          </a:prstGeom>
          <a:noFill/>
        </p:spPr>
      </p:pic>
      <p:pic>
        <p:nvPicPr>
          <p:cNvPr id="15366" name="Picture 6" descr="F:\SANTHOSH\ACADEMIC\LIFE SKILLS\imageskll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2782287" cy="2057400"/>
          </a:xfrm>
          <a:prstGeom prst="rect">
            <a:avLst/>
          </a:prstGeom>
          <a:noFill/>
        </p:spPr>
      </p:pic>
      <p:pic>
        <p:nvPicPr>
          <p:cNvPr id="15367" name="Picture 7" descr="F:\SANTHOSH\ACADEMIC\LIFE SKILLS\493x335_tai_chi_the_perfect_low_impact_exercise_vide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2071" y="2514601"/>
            <a:ext cx="6391929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SANTHOSH\ACADEMIC\LIFE SKILLS\imagesnhju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509" y="0"/>
            <a:ext cx="5030492" cy="3124200"/>
          </a:xfrm>
          <a:prstGeom prst="rect">
            <a:avLst/>
          </a:prstGeom>
          <a:noFill/>
        </p:spPr>
      </p:pic>
      <p:pic>
        <p:nvPicPr>
          <p:cNvPr id="17411" name="Picture 3" descr="F:\SANTHOSH\ACADEMIC\LIFE SKILLS\imagesnyh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826833" cy="3200400"/>
          </a:xfrm>
          <a:prstGeom prst="rect">
            <a:avLst/>
          </a:prstGeom>
          <a:noFill/>
        </p:spPr>
      </p:pic>
      <p:pic>
        <p:nvPicPr>
          <p:cNvPr id="17412" name="Picture 4" descr="F:\SANTHOSH\ACADEMIC\LIFE SKILLS\imagesqwerrt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980562" cy="3657600"/>
          </a:xfrm>
          <a:prstGeom prst="rect">
            <a:avLst/>
          </a:prstGeom>
          <a:noFill/>
        </p:spPr>
      </p:pic>
      <p:pic>
        <p:nvPicPr>
          <p:cNvPr id="17413" name="Picture 5" descr="F:\SANTHOSH\ACADEMIC\LIFE SKILLS\imagesrgefy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7605" y="3200400"/>
            <a:ext cx="5496395" cy="36576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SANTHOSH\ACADEMIC\LIFE SKILLS\imagesmkj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70714" cy="2895600"/>
          </a:xfrm>
          <a:prstGeom prst="rect">
            <a:avLst/>
          </a:prstGeom>
          <a:noFill/>
        </p:spPr>
      </p:pic>
      <p:pic>
        <p:nvPicPr>
          <p:cNvPr id="18435" name="Picture 3" descr="F:\SANTHOSH\ACADEMIC\LIFE SKILLS\imagestt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1" cy="3944790"/>
          </a:xfrm>
          <a:prstGeom prst="rect">
            <a:avLst/>
          </a:prstGeom>
          <a:noFill/>
        </p:spPr>
      </p:pic>
      <p:pic>
        <p:nvPicPr>
          <p:cNvPr id="18436" name="Picture 4" descr="F:\SANTHOSH\ACADEMIC\LIFE SKILLS\imagesmhjyt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6494" y="3886200"/>
            <a:ext cx="3967506" cy="2971800"/>
          </a:xfrm>
          <a:prstGeom prst="rect">
            <a:avLst/>
          </a:prstGeom>
          <a:noFill/>
        </p:spPr>
      </p:pic>
      <p:pic>
        <p:nvPicPr>
          <p:cNvPr id="18437" name="Picture 5" descr="F:\SANTHOSH\ACADEMIC\LIFE SKILLS\imageshnyut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09880"/>
            <a:ext cx="5181601" cy="34481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Bathing</a:t>
            </a:r>
          </a:p>
          <a:p>
            <a:r>
              <a:rPr lang="en-US" dirty="0" smtClean="0">
                <a:latin typeface="Algerian" pitchFamily="82" charset="0"/>
              </a:rPr>
              <a:t>Swimming</a:t>
            </a:r>
          </a:p>
          <a:p>
            <a:r>
              <a:rPr lang="en-US" dirty="0" smtClean="0">
                <a:latin typeface="Algerian" pitchFamily="82" charset="0"/>
              </a:rPr>
              <a:t>Playing games</a:t>
            </a:r>
          </a:p>
          <a:p>
            <a:r>
              <a:rPr lang="en-US" dirty="0" smtClean="0">
                <a:latin typeface="Algerian" pitchFamily="82" charset="0"/>
              </a:rPr>
              <a:t>Temple massage</a:t>
            </a:r>
          </a:p>
          <a:p>
            <a:r>
              <a:rPr lang="en-US" dirty="0" smtClean="0">
                <a:latin typeface="Algerian" pitchFamily="82" charset="0"/>
              </a:rPr>
              <a:t>Finger into years</a:t>
            </a:r>
          </a:p>
          <a:p>
            <a:r>
              <a:rPr lang="en-US" dirty="0" smtClean="0">
                <a:latin typeface="Algerian" pitchFamily="82" charset="0"/>
              </a:rPr>
              <a:t>Head massage</a:t>
            </a:r>
          </a:p>
          <a:p>
            <a:r>
              <a:rPr lang="en-US" dirty="0" smtClean="0">
                <a:latin typeface="Algerian" pitchFamily="82" charset="0"/>
              </a:rPr>
              <a:t>Breathing</a:t>
            </a:r>
          </a:p>
          <a:p>
            <a:r>
              <a:rPr lang="en-US" dirty="0" smtClean="0">
                <a:latin typeface="Algerian" pitchFamily="82" charset="0"/>
              </a:rPr>
              <a:t>Body massage</a:t>
            </a:r>
          </a:p>
          <a:p>
            <a:r>
              <a:rPr lang="en-US" dirty="0" smtClean="0">
                <a:latin typeface="Algerian" pitchFamily="82" charset="0"/>
              </a:rPr>
              <a:t>Stretching</a:t>
            </a:r>
          </a:p>
          <a:p>
            <a:r>
              <a:rPr lang="en-US" dirty="0" smtClean="0">
                <a:latin typeface="Algerian" pitchFamily="82" charset="0"/>
              </a:rPr>
              <a:t>Nature watching</a:t>
            </a:r>
          </a:p>
          <a:p>
            <a:endParaRPr lang="en-US" dirty="0" smtClean="0">
              <a:latin typeface="Algerian" pitchFamily="82" charset="0"/>
            </a:endParaRPr>
          </a:p>
          <a:p>
            <a:endParaRPr lang="en-US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Bird watching</a:t>
            </a:r>
          </a:p>
          <a:p>
            <a:r>
              <a:rPr lang="en-US" dirty="0" smtClean="0">
                <a:latin typeface="Algerian" pitchFamily="82" charset="0"/>
              </a:rPr>
              <a:t>Watching animals</a:t>
            </a:r>
          </a:p>
          <a:p>
            <a:r>
              <a:rPr lang="en-US" dirty="0" smtClean="0">
                <a:latin typeface="Algerian" pitchFamily="82" charset="0"/>
              </a:rPr>
              <a:t>Ball pressing</a:t>
            </a:r>
          </a:p>
          <a:p>
            <a:r>
              <a:rPr lang="en-US" dirty="0" smtClean="0">
                <a:latin typeface="Algerian" pitchFamily="82" charset="0"/>
              </a:rPr>
              <a:t>Sky watching</a:t>
            </a:r>
          </a:p>
          <a:p>
            <a:r>
              <a:rPr lang="en-US" dirty="0" smtClean="0">
                <a:latin typeface="Algerian" pitchFamily="82" charset="0"/>
              </a:rPr>
              <a:t>Lying eyes closed</a:t>
            </a:r>
          </a:p>
          <a:p>
            <a:r>
              <a:rPr lang="en-US" dirty="0" smtClean="0">
                <a:latin typeface="Algerian" pitchFamily="82" charset="0"/>
              </a:rPr>
              <a:t>Walking in the rain</a:t>
            </a:r>
          </a:p>
          <a:p>
            <a:r>
              <a:rPr lang="en-US" sz="2600" dirty="0" smtClean="0">
                <a:latin typeface="Algerian" pitchFamily="82" charset="0"/>
              </a:rPr>
              <a:t>Talking with loved ones</a:t>
            </a:r>
          </a:p>
          <a:p>
            <a:r>
              <a:rPr lang="en-US" dirty="0" smtClean="0">
                <a:latin typeface="Algerian" pitchFamily="82" charset="0"/>
              </a:rPr>
              <a:t>Going out with friends</a:t>
            </a:r>
          </a:p>
          <a:p>
            <a:r>
              <a:rPr lang="en-US" dirty="0" smtClean="0">
                <a:latin typeface="Algerian" pitchFamily="82" charset="0"/>
              </a:rPr>
              <a:t>Meditating  </a:t>
            </a:r>
          </a:p>
          <a:p>
            <a:r>
              <a:rPr lang="en-US" dirty="0" smtClean="0">
                <a:latin typeface="Algerian" pitchFamily="82" charset="0"/>
              </a:rPr>
              <a:t>Sexual intercourse</a:t>
            </a:r>
          </a:p>
          <a:p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Thank you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Have a happy life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7799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lgerian" pitchFamily="82" charset="0"/>
              </a:rPr>
              <a:t>PERSONAL EFFECTIVENESS</a:t>
            </a:r>
            <a:br>
              <a:rPr lang="en-US" u="sng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					</a:t>
            </a:r>
            <a:r>
              <a:rPr lang="en-US" u="sng" dirty="0" smtClean="0">
                <a:latin typeface="Algerian" pitchFamily="82" charset="0"/>
              </a:rPr>
              <a:t>SELF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>
                <a:latin typeface="Algerian" pitchFamily="82" charset="0"/>
              </a:rPr>
              <a:t>WHO AM I……. 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WHAT AM I……. 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	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	HOW AM I……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399"/>
            <a:ext cx="9144000" cy="76200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itchFamily="82" charset="0"/>
              </a:rPr>
              <a:t>PERSONAL EFFECTIVENESS</a:t>
            </a:r>
            <a:br>
              <a:rPr lang="en-US" u="sng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					</a:t>
            </a:r>
            <a:r>
              <a:rPr lang="en-US" u="sng" dirty="0" smtClean="0">
                <a:latin typeface="Algerian" pitchFamily="82" charset="0"/>
              </a:rPr>
              <a:t>SELF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Algerian" pitchFamily="82" charset="0"/>
              </a:rPr>
              <a:t>MY ENERGY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MY POSITIVES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MY STRENGTHS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MY INTEREST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MY SKILLS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 MY ATTITUDES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 	MY FEELINGS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	 	MY DRIVES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MY ABILITIES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MY BELIEFS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MY KNOWLEDGE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 			MY ACHIEVEMENTS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MY NEGATIVES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	MY WEAKNESSES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							MY DEFECTS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7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7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77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77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itchFamily="82" charset="0"/>
              </a:rPr>
              <a:t>PERSONAL EFFECTIVENESS</a:t>
            </a:r>
            <a:br>
              <a:rPr lang="en-US" u="sng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					</a:t>
            </a:r>
            <a:r>
              <a:rPr lang="en-US" u="sng" dirty="0" smtClean="0">
                <a:latin typeface="Algerian" pitchFamily="82" charset="0"/>
              </a:rPr>
              <a:t>SELF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JOSEPH LUFT AND HARRY INGHAM WINDOW</a:t>
            </a:r>
          </a:p>
          <a:p>
            <a:r>
              <a:rPr lang="en-US" dirty="0" smtClean="0">
                <a:latin typeface="Algerian" pitchFamily="82" charset="0"/>
              </a:rPr>
              <a:t>(JOHARI WINDOW)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OPEN: I KNOW - OTHERS KNOW</a:t>
            </a:r>
          </a:p>
          <a:p>
            <a:r>
              <a:rPr lang="en-US" sz="3100" dirty="0" smtClean="0">
                <a:latin typeface="Algerian" pitchFamily="82" charset="0"/>
              </a:rPr>
              <a:t>UNKNOWN: I DO NOT KNOW-OTHERS DO NOT KNOW</a:t>
            </a:r>
          </a:p>
          <a:p>
            <a:r>
              <a:rPr lang="en-US" dirty="0" smtClean="0">
                <a:latin typeface="Algerian" pitchFamily="82" charset="0"/>
              </a:rPr>
              <a:t>UNSEEN: I DO NOT KNOW - OTHERS KNOW </a:t>
            </a:r>
          </a:p>
          <a:p>
            <a:r>
              <a:rPr lang="en-US" dirty="0" smtClean="0">
                <a:latin typeface="Algerian" pitchFamily="82" charset="0"/>
              </a:rPr>
              <a:t>HIDDEN: I KNOW – OTHERS DO NOT KNOW</a:t>
            </a:r>
          </a:p>
          <a:p>
            <a:r>
              <a:rPr lang="en-US" dirty="0" smtClean="0">
                <a:latin typeface="Algerian" pitchFamily="82" charset="0"/>
              </a:rPr>
              <a:t>ASSUMED: OTHERS’ BELIEF OF ME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ff\Desktop\New Folde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82"/>
            <a:ext cx="6860382" cy="68556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taff\Desktop\New Folde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17" y="0"/>
            <a:ext cx="68627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561</Words>
  <Application>Microsoft Office PowerPoint</Application>
  <PresentationFormat>On-screen Show (4:3)</PresentationFormat>
  <Paragraphs>219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PERSONAL EFFECTIVENESS</vt:lpstr>
      <vt:lpstr>PERSONAL EFFECTIVENESS</vt:lpstr>
      <vt:lpstr>PERSONAL EFFECTIVENESS</vt:lpstr>
      <vt:lpstr>PERSONAL EFFECTIVENESS      SELF DISCOVERY</vt:lpstr>
      <vt:lpstr>PERSONAL EFFECTIVENESS      SELF DISCOVERY</vt:lpstr>
      <vt:lpstr>PERSONAL EFFECTIVENESS      SELF DISCOVERY</vt:lpstr>
      <vt:lpstr>PERSONAL EFFECTIVENESS      SELF DISCOVERY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PERSONAL EFFECTIVENESS         SELF ESTEEM</vt:lpstr>
      <vt:lpstr>Slide 17</vt:lpstr>
      <vt:lpstr>Slide 18</vt:lpstr>
      <vt:lpstr>Slide 19</vt:lpstr>
      <vt:lpstr>Slide 20</vt:lpstr>
      <vt:lpstr>Positive self esteem</vt:lpstr>
      <vt:lpstr>Negative self esteem</vt:lpstr>
      <vt:lpstr>Positive self esteem</vt:lpstr>
      <vt:lpstr>Negative self esteem</vt:lpstr>
      <vt:lpstr>To build positive esteem</vt:lpstr>
      <vt:lpstr>Slide 26</vt:lpstr>
      <vt:lpstr>GOAL SETTING</vt:lpstr>
      <vt:lpstr>WHY GOAL SETTING….</vt:lpstr>
      <vt:lpstr>HOW…</vt:lpstr>
      <vt:lpstr>Formula of smart in goal setting</vt:lpstr>
      <vt:lpstr>Slide 31</vt:lpstr>
      <vt:lpstr>Stress management</vt:lpstr>
      <vt:lpstr>What is stress…</vt:lpstr>
      <vt:lpstr>Slide 34</vt:lpstr>
      <vt:lpstr>Slide 35</vt:lpstr>
      <vt:lpstr>Slide 36</vt:lpstr>
      <vt:lpstr>Slide 37</vt:lpstr>
      <vt:lpstr>Slide 38</vt:lpstr>
      <vt:lpstr>Slide 39</vt:lpstr>
      <vt:lpstr>Effects of Stress…</vt:lpstr>
      <vt:lpstr>Effects of stress</vt:lpstr>
      <vt:lpstr>Stress management…</vt:lpstr>
      <vt:lpstr>Stress management</vt:lpstr>
      <vt:lpstr>Slide 44</vt:lpstr>
      <vt:lpstr>Slide 45</vt:lpstr>
      <vt:lpstr>Slide 46</vt:lpstr>
      <vt:lpstr>Slide 47</vt:lpstr>
      <vt:lpstr>Stress management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EFFECTIVENESS</dc:title>
  <dc:creator/>
  <cp:lastModifiedBy>sjc</cp:lastModifiedBy>
  <cp:revision>117</cp:revision>
  <dcterms:created xsi:type="dcterms:W3CDTF">2006-08-16T00:00:00Z</dcterms:created>
  <dcterms:modified xsi:type="dcterms:W3CDTF">2016-12-13T12:08:35Z</dcterms:modified>
</cp:coreProperties>
</file>